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0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/>
    <p:restoredTop sz="94703"/>
  </p:normalViewPr>
  <p:slideViewPr>
    <p:cSldViewPr snapToGrid="0">
      <p:cViewPr varScale="1">
        <p:scale>
          <a:sx n="125" d="100"/>
          <a:sy n="125" d="100"/>
        </p:scale>
        <p:origin x="1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1:43:23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1106 24575,'21'0'0,"1"0"0,17 0 0,-1 0 0,1 0 0,-2 0 0,-7-3 0,5-3 0,4-7 0,1-5 0,0-1 0,-2-1 0,-4 1 0,3-1 0,0 0 0,1-3 0,2-2 0,-4-1 0,2-1 0,-3 1 0,-1 4 0,0-2 0,-3 2 0,0 1 0,-3-2 0,0 1 0,-2-1 0,-1 0 0,-3 0 0,1 1 0,2-1 0,0 0 0,3-1 0,1-2 0,-1-1 0,1 1 0,-1 0 0,0 2 0,-1 1 0,1 0 0,-3 2 0,-1 1 0,-3 3 0,-2 2 0,-1 0 0,-2 2 0,1 2 0,-1-1 0,1 1 0,-1 1 0,0-1 0,1 2 0,1-1 0,1 0 0,2-1 0,2 0 0,1 0 0,2 0 0,-2-2 0,1 0 0,-3 2 0,-2-2 0,0 4 0,-3 0 0,-1 1 0,-1 1 0,-1 1 0,-2 0 0,-1 2 0,-2 2 0,-1-2 0,0 2 0,-1 0 0,0 0 0,0 2 0,0 0 0,0 0 0,0 0 0,0 0 0,1 0 0,-1 0 0,-1 0 0,1-1 0,-1-1 0,2 0 0,3-1 0,0 1 0,2-1 0,1 1 0,0 2 0,0-2 0,0 0 0,-2 0 0,0 0 0,0 2 0,-2 0 0,0-1 0,-2 1 0,0 0 0,1 0 0,0 0 0,1 0 0,0 0 0,-3 0 0,1 0 0,-1 0 0,-1-2 0,0 1 0,-4-1 0,-4 0 0,-7 2 0,3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03:39.68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322 105 24575,'-17'0'0,"0"0"0,-2 0 0,-11 0 0,-15 0 0,1 0 0,2 0 0,15 0 0,7 0 0,0 0 0,5 0 0,5 2 0,6 5 0,3 4 0,1 4 0,0 1 0,0-2 0,0 4 0,0 1 0,-2 4 0,0 1 0,-1 3 0,1 0 0,1-1 0,1-2 0,0-5 0,0 4 0,0 0 0,0 1 0,1 0 0,1-2 0,2 0 0,1-1 0,1 1 0,2 0 0,1-1 0,-1 1 0,1 0 0,-2-2 0,-1-1 0,0-3 0,0-1 0,2-1 0,-1-2 0,-1-2 0,0 0 0,-1-3 0,0 1 0,0-1 0,0 0 0,0-1 0,1-1 0,-1-2 0,0-1 0,1 0 0,1-2 0,0 0 0,-1 0 0,1 0 0,0 0 0,3 0 0,1 0 0,2 0 0,0 0 0,1 0 0,2 0 0,0 0 0,0-1 0,0-3 0,0 0 0,1-1 0,-1-1 0,0 0 0,1 0 0,-1 0 0,1 0 0,-1-1 0,2-1 0,1 2 0,-1-1 0,-2 3 0,-1 0 0,0-2 0,1 1 0,0 1 0,0 0 0,1 2 0,-3-2 0,0 0 0,-2 0 0,-2 0 0,2 2 0,-2 0 0,-1 1 0,1-2 0,-3 1 0,0 1 0,1 1 0,1-2 0,1 0 0,-1-1 0,0 0 0,-1 1 0,-2-1 0,1 0 0,-1-1 0,0 0 0,1 0 0,0-2 0,1 1 0,-2 0 0,-1-2 0,1 1 0,-2 0 0,0 0 0,-2 1 0,-1-2 0,-1-1 0,0-1 0,0 0 0,0-1 0,0 1 0,0 0 0,-1-1 0,-3-1 0,-1-3 0,-3 2 0,0-2 0,-2 2 0,0 1 0,0 0 0,1 0 0,2 1 0,1-1 0,1 1 0,-2-2 0,1-2 0,0 0 0,0-3 0,0 1 0,-2-2 0,-1-4 0,2-2 0,1-3 0,0 3 0,-1 0 0,-2 1 0,1 2 0,1 2 0,0 3 0,0 2 0,0 0 0,1 0 0,0 1 0,0 2 0,-1 1 0,1 2 0,0 1 0,1 1 0,-1 2 0,-1 0 0,0 0 0,-1 2 0,-1-1 0,-1 3 0,-1 0 0,-5-1 0,0 1 0,-5 0 0,-5 0 0,-1 0 0,-3 0 0,0 2 0,0 2 0,2 3 0,0 1 0,3-1 0,5-1 0,1-1 0,3-1 0,-1 0 0,3-2 0,2 2 0,0-2 0,3 0 0,-1 1 0,1-1 0,5 0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03:47.40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280 11 24575,'-18'0'0,"-3"0"0,-1 0 0,-5 0 0,-1 0 0,1 1 0,1 5 0,2 2 0,4 2 0,4-1 0,5-1 0,5 0 0,1-1 0,3 1 0,0 1 0,-2-1 0,0 2 0,-1 2 0,2-2 0,1 4 0,-1-2 0,1 0 0,0-1 0,2 1 0,0 0 0,0 0 0,0-1 0,0-1 0,0-1 0,0 0 0,0 1 0,0-1 0,0-1 0,1-1 0,2-1 0,2 1 0,1 0 0,1 2 0,1 1 0,-1-1 0,1 1 0,-1-2 0,1-1 0,-1 1 0,0-1 0,1 1 0,-1-1 0,1 0 0,-1 1 0,0-1 0,1 1 0,-1 1 0,1 0 0,-1 1 0,1-1 0,-1-1 0,1 0 0,-1-1 0,1 0 0,-3 1 0,1-1 0,-1 0 0,-1 1 0,1-3 0,1 1 0,-2-1 0,1 1 0,0 1 0,1 0 0,-1 0 0,0 0 0,-1 1 0,-1-3 0,0 0 0,0-2 0,2 0 0,0 0 0,2 0 0,0-2 0,0 0 0,0-1 0,0 0 0,0 0 0,0 1 0,0 1 0,0 0 0,1-1 0,-1 0 0,1-1 0,-1 0 0,0 0 0,1 0 0,1 0 0,1 0 0,-1 0 0,1 0 0,-3 0 0,3 0 0,0 0 0,-1 0 0,1 0 0,-3 0 0,1 0 0,-1-2 0,1 0 0,-1-2 0,0 1 0,2 0 0,1 2 0,0 1 0,-1 0 0,-2 0 0,1 0 0,1 0 0,0 0 0,0 0 0,-1 0 0,-2 0 0,1 0 0,1 0 0,-1 0 0,0 0 0,1 0 0,-1 0 0,0 0 0,1 0 0,-1 0 0,0 0 0,1-2 0,-1 1 0,0-1 0,-1-2 0,0 2 0,-2-1 0,0-1 0,1 0 0,-1-1 0,1-1 0,-1-1 0,0 0 0,-1 0 0,0-1 0,0 2 0,-1 1 0,1-1 0,1 0 0,-2-1 0,1 0 0,-1-1 0,2 1 0,0-2 0,-2-1 0,-1 0 0,1 1 0,0-1 0,0 0 0,-1 1 0,-1 0 0,0 3 0,0-1 0,0 1 0,0-1 0,0 0 0,0-1 0,0 1 0,0-2 0,0-1 0,0 1 0,0-1 0,0 2 0,0 0 0,-1 0 0,-1 1 0,0-1 0,-1 2 0,1 1 0,-1-1 0,-1 1 0,0-3 0,-1 1 0,1 0 0,-1-1 0,1 1 0,0-1 0,0 1 0,0-1 0,1 1 0,1 0 0,-2 1 0,2 1 0,0 0 0,-1 1 0,1-2 0,-2 1 0,0-1 0,1 1 0,-1 0 0,1 0 0,-1 0 0,1 0 0,-2 0 0,-1-1 0,-1 0 0,0-1 0,0 2 0,0 0 0,0 1 0,0 0 0,0-1 0,-2 1 0,-1-2 0,0 2 0,-1 0 0,1 0 0,-2 0 0,0 0 0,0 0 0,0 0 0,1 1 0,-3 0 0,1 0 0,-3 1 0,0 0 0,0 0 0,0 0 0,2 0 0,1 0 0,-1 2 0,4-2 0,0 0 0,0 0 0,2 0 0,-1 2 0,2 0 0,-1 0 0,1 0 0,0 0 0,0 0 0,1 0 0,-1 0 0,3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2:03:50.37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367 0 24575,'-9'0'0,"-1"0"0,0 0 0,-2 0 0,1 0 0,1 0 0,0 0 0,-2 0 0,-2 0 0,-2 0 0,-3 2 0,0 2 0,-1 5 0,2 1 0,2 2 0,0 0 0,2-2 0,1 2 0,3-1 0,1 1 0,0 1 0,0 1 0,1 1 0,-2 1 0,0-1 0,1-1 0,1 0 0,2-1 0,0 0 0,-1 0 0,3-3 0,0 2 0,1-2 0,0 2 0,1-1 0,2 0 0,0 0 0,0-1 0,-1 0 0,1 1 0,0-1 0,0 0 0,0 1 0,0-1 0,0 0 0,2 1 0,2-1 0,1 0 0,3 0 0,-1-3 0,-1 0 0,-1 1 0,0-1 0,1 0 0,1 1 0,0-3 0,1 1 0,-1-3 0,0 1 0,1-1 0,-1 1 0,0 0 0,0-1 0,1 1 0,0 0 0,2 1 0,1-1 0,1-1 0,-1 1 0,1-2 0,0 0 0,0 0 0,1-2 0,1 0 0,0 1 0,0-1 0,-1 1 0,-1 1 0,1 0 0,0 1 0,1-1 0,-1 1 0,0 2 0,0 1 0,1 2 0,-2-2 0,2 0 0,0 0 0,0-1 0,0 0 0,0-1 0,-2-2 0,0 2 0,2-2 0,-1 0 0,0 0 0,1 0 0,-2 0 0,2 0 0,-1 0 0,2-2 0,-1 0 0,-1 2 0,1 0 0,0 0 0,0 0 0,-2-2 0,-2 0 0,0 0 0,1 0 0,-1 0 0,1 0 0,-1 0 0,0 0 0,-1 0 0,0-1 0,-2-2 0,1-2 0,-1-2 0,1 0 0,-1 0 0,0-1 0,1 1 0,-1-1 0,0 1 0,1-1 0,-1 1 0,-1-1 0,0 1 0,-1-2 0,0-1 0,-2 0 0,1 0 0,-2 3 0,0-3 0,0 0 0,-2 0 0,0-1 0,0 1 0,0-2 0,0 0 0,0 2 0,0-1 0,0 1 0,0 0 0,0 1 0,0 2 0,0-1 0,0-1 0,0 0 0,0 0 0,-1-1 0,-3 2 0,1-2 0,-2 1 0,-2-1 0,-2 0 0,0-1 0,-1 2 0,3 2 0,0 2 0,-2 0 0,0-1 0,-1-2 0,0 1 0,1-1 0,-1 1 0,0-1 0,0 0 0,3 1 0,-1-1 0,1 1 0,-1 1 0,-1 0 0,-3 2 0,0 0 0,-2-2 0,1 0 0,0 0 0,-1 0 0,0 2 0,2 0 0,-2-2 0,2 2 0,0-2 0,0 2 0,2 1 0,-1 2 0,1-1 0,0 0 0,-1 0 0,1 0 0,0 1 0,1-2 0,1 1 0,0 1 0,-1 1 0,1 0 0,0 0 0,-1 0 0,-2 0 0,-3 0 0,-1 0 0,-1 0 0,0 0 0,1 0 0,1 0 0,1 0 0,2 0 0,1 0 0,2 0 0,2-2 0,1-4 0,3 3 0,1-4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7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38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2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44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5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90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87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260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47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41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85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7119D18-DDD4-134C-81FB-2B3A7BD3C551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2735180-3B67-5F4A-8A5B-D2B36442C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171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6807-16D3-E274-1354-9BB63A628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0"/>
            <a:ext cx="9702800" cy="3134043"/>
          </a:xfrm>
        </p:spPr>
        <p:txBody>
          <a:bodyPr>
            <a:normAutofit/>
          </a:bodyPr>
          <a:lstStyle/>
          <a:p>
            <a:r>
              <a:rPr lang="en" sz="3600" dirty="0" err="1"/>
              <a:t>SwiftUI</a:t>
            </a:r>
            <a:r>
              <a:rPr lang="en" sz="3600" dirty="0"/>
              <a:t> Lists &amp; Navigation — List, Form, </a:t>
            </a:r>
            <a:r>
              <a:rPr lang="en" sz="3600" dirty="0" err="1"/>
              <a:t>NavigationStack</a:t>
            </a:r>
            <a:r>
              <a:rPr lang="en" sz="3600" dirty="0"/>
              <a:t>/</a:t>
            </a:r>
            <a:r>
              <a:rPr lang="en" sz="3600" dirty="0" err="1"/>
              <a:t>NavigationSplitView</a:t>
            </a:r>
            <a:endParaRPr lang="ru-RU" sz="3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213400-4275-350B-8577-693A85F5D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ru-RU" sz="2000" dirty="0"/>
              <a:t>Топоров Иван Михайлович БПИ258</a:t>
            </a:r>
          </a:p>
        </p:txBody>
      </p:sp>
    </p:spTree>
    <p:extLst>
      <p:ext uri="{BB962C8B-B14F-4D97-AF65-F5344CB8AC3E}">
        <p14:creationId xmlns:p14="http://schemas.microsoft.com/office/powerpoint/2010/main" val="107476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5A61C-A2F9-C7B1-A1BF-080B4D8E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8F571D-23BB-8BE3-8F70-BA1F505A4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9111B2-9BB2-5B07-3144-02425272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77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94F59-BBBA-2712-7B3A-1DDF0024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EFC405-3006-9135-AA95-E0468137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F27126-E317-C116-8CCC-F02D4B21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02B43-2DCA-1149-76D8-99FE8FE9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NavigationStack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052A14-8335-4306-6A24-87AEDC10D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86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FBAE3A-67AD-D94D-32C8-208AF8A80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750"/>
            <a:ext cx="9434576" cy="58966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5DF831-926A-9F60-79BE-952D8B97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332" y="985520"/>
            <a:ext cx="2321668" cy="5156480"/>
          </a:xfrm>
          <a:prstGeom prst="rect">
            <a:avLst/>
          </a:prstGeom>
        </p:spPr>
      </p:pic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5725D5D0-A09D-5DD1-B483-368230C02A50}"/>
              </a:ext>
            </a:extLst>
          </p:cNvPr>
          <p:cNvSpPr/>
          <p:nvPr/>
        </p:nvSpPr>
        <p:spPr>
          <a:xfrm>
            <a:off x="9281614" y="3563760"/>
            <a:ext cx="741680" cy="4799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060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630D3E3-B85C-6F65-2C10-A8782702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43A89E-BFD6-087A-5FB7-C71F5E13D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9804400" cy="6127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A64E30-62C6-1DFA-7FB9-E10A966D5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973581"/>
            <a:ext cx="2387600" cy="5302917"/>
          </a:xfrm>
          <a:prstGeom prst="rect">
            <a:avLst/>
          </a:prstGeom>
        </p:spPr>
      </p:pic>
      <p:cxnSp>
        <p:nvCxnSpPr>
          <p:cNvPr id="18" name="Соединительная линия уступом 17">
            <a:extLst>
              <a:ext uri="{FF2B5EF4-FFF2-40B4-BE49-F238E27FC236}">
                <a16:creationId xmlns:a16="http://schemas.microsoft.com/office/drawing/2014/main" id="{33D53EED-226A-D32D-B041-BB07FF702DF6}"/>
              </a:ext>
            </a:extLst>
          </p:cNvPr>
          <p:cNvCxnSpPr/>
          <p:nvPr/>
        </p:nvCxnSpPr>
        <p:spPr>
          <a:xfrm>
            <a:off x="9326880" y="2397760"/>
            <a:ext cx="1076960" cy="74168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90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D0010A-8D3E-B8B0-7D43-1C1722CB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CD8372-9F6E-E35E-A435-F04D7424B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21D1A0-EA18-5762-1B70-7C1DD653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7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0A1984-5064-DEFC-73FF-671DB785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6ECF8F-154E-87D6-E971-ADBDAC9C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2309DF-18ED-EC0F-6C71-EB4B6F7E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658"/>
            <a:ext cx="9729216" cy="6080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FB0E19-2B72-6EB2-0DDF-E3F0372F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216" y="924877"/>
            <a:ext cx="2425317" cy="5354003"/>
          </a:xfrm>
          <a:prstGeom prst="rect">
            <a:avLst/>
          </a:prstGeom>
        </p:spPr>
      </p:pic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EFCC9C47-A0A8-2C4B-0B70-C01235FA2171}"/>
              </a:ext>
            </a:extLst>
          </p:cNvPr>
          <p:cNvSpPr/>
          <p:nvPr/>
        </p:nvSpPr>
        <p:spPr>
          <a:xfrm>
            <a:off x="9326880" y="2702560"/>
            <a:ext cx="782320" cy="1320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082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1D483-F96D-3FC1-A5CA-856A9C00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5D97AC-4A89-2F4A-3F7E-78E11B4D0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284E91-ACE5-5DD6-4272-FA680BE1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89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F39604-D4CE-C517-5C9D-7955A5C8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dirty="0" err="1"/>
              <a:t>NavigationSplitView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B90A6-CC7B-4D37-B8B2-ADBA40C4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357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5B517D-1FE3-627B-FC02-FFCF9D6C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410839-7681-8D4A-CD66-5EFC2EC35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17BB06-9F3F-766D-DCF5-2264893A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5514"/>
            <a:ext cx="7772400" cy="51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2A64CC-C216-80F3-8BCA-FA4B2CD0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089" y="0"/>
            <a:ext cx="5075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5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59D2A-0FE8-B0FC-91F0-038B7D11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 descr="Изображение выглядит как текст,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BCD1227-5DF3-030C-CD78-AD77742D1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313092" cy="4351338"/>
          </a:xfrm>
        </p:spPr>
      </p:pic>
      <p:pic>
        <p:nvPicPr>
          <p:cNvPr id="9" name="Рисунок 8" descr="Изображение выглядит как текст, снимок экрана, программное обеспечение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FEE6823-CBF7-9379-E397-BE447463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00826"/>
            <a:ext cx="7772400" cy="53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95A3AE-3755-60AF-A9E0-FA350BB8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83912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F9DE25-8C3B-A6FF-5522-58C4B29F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116" y="2255519"/>
            <a:ext cx="5373604" cy="21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0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программное обеспечение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6A18E13-7B10-D807-132A-8A2FA9A0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6174" cy="4932437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19177E9-8473-67D8-747F-097A1201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26" y="1925565"/>
            <a:ext cx="7156174" cy="49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5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E82AD-1B85-5551-327D-5FB023FD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</a:t>
            </a:r>
          </a:p>
        </p:txBody>
      </p:sp>
    </p:spTree>
    <p:extLst>
      <p:ext uri="{BB962C8B-B14F-4D97-AF65-F5344CB8AC3E}">
        <p14:creationId xmlns:p14="http://schemas.microsoft.com/office/powerpoint/2010/main" val="70530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FEB8A5-0EE8-FE52-6196-6878F6517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6705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039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098FE-2839-7EA6-639B-5FAB1019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27"/>
            <a:ext cx="10515600" cy="1325563"/>
          </a:xfrm>
        </p:spPr>
        <p:txBody>
          <a:bodyPr/>
          <a:lstStyle/>
          <a:p>
            <a:r>
              <a:rPr lang="ru-RU" dirty="0"/>
              <a:t>Простой </a:t>
            </a:r>
            <a:r>
              <a:rPr lang="en-US" dirty="0"/>
              <a:t>List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7C4799C-3D88-5FF3-B10E-351F1D169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333CC6-348F-C32B-E302-CDCD6C2507EA}"/>
              </a:ext>
            </a:extLst>
          </p:cNvPr>
          <p:cNvSpPr txBox="1"/>
          <p:nvPr/>
        </p:nvSpPr>
        <p:spPr>
          <a:xfrm>
            <a:off x="6959600" y="391407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Не красиво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6E6932C2-1DED-9848-4FC5-D0C645905414}"/>
                  </a:ext>
                </a:extLst>
              </p14:cNvPr>
              <p14:cNvContentPartPr/>
              <p14:nvPr/>
            </p14:nvContentPartPr>
            <p14:xfrm>
              <a:off x="8315840" y="3743840"/>
              <a:ext cx="782280" cy="39852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6E6932C2-1DED-9848-4FC5-D0C6459054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9720" y="3737720"/>
                <a:ext cx="794520" cy="4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53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FC908B-1AA2-E1CE-6914-08423E85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F3EBB-DFF7-364E-EADE-1DF853C0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EECD3A-EAFF-66E7-A15C-28DE1C399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1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38047-A929-E260-9021-D1101158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7417BF-C190-A2FD-2B86-5D044813B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FD78CA-CBC1-18AD-8047-4CA017FE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9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88532-54D3-DBFF-F332-5F356D3F1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A0CAD2-0EFC-48F4-802B-1C7CA7229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B4FD49-B160-F371-278E-944FE97F5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BAAF6D0D-4FD9-49EE-4FBD-CD17C6CB251A}"/>
                  </a:ext>
                </a:extLst>
              </p14:cNvPr>
              <p14:cNvContentPartPr/>
              <p14:nvPr/>
            </p14:nvContentPartPr>
            <p14:xfrm>
              <a:off x="10993160" y="1620200"/>
              <a:ext cx="302760" cy="2912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BAAF6D0D-4FD9-49EE-4FBD-CD17C6CB25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87040" y="1614080"/>
                <a:ext cx="3150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C2D5895-E7FA-3672-38B7-77E5AAE6A3AE}"/>
                  </a:ext>
                </a:extLst>
              </p14:cNvPr>
              <p14:cNvContentPartPr/>
              <p14:nvPr/>
            </p14:nvContentPartPr>
            <p14:xfrm>
              <a:off x="9271640" y="2583200"/>
              <a:ext cx="278640" cy="2167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C2D5895-E7FA-3672-38B7-77E5AAE6A3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5520" y="2577080"/>
                <a:ext cx="2908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5C993E3-193F-DCFC-90F9-77669E25DB67}"/>
                  </a:ext>
                </a:extLst>
              </p14:cNvPr>
              <p14:cNvContentPartPr/>
              <p14:nvPr/>
            </p14:nvContentPartPr>
            <p14:xfrm>
              <a:off x="10871840" y="2594720"/>
              <a:ext cx="318240" cy="2282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5C993E3-193F-DCFC-90F9-77669E25DB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5720" y="2588600"/>
                <a:ext cx="330480" cy="2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16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52C49-7846-71A9-6E3D-FD669F74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082C2B-BF2E-B9ED-FB1C-8A5C2A86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71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F764E-8E0D-E0B2-65D4-A7D7D0CD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74D32F3-48C4-5DBC-EC29-2333910DA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532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Тема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</TotalTime>
  <Words>25</Words>
  <Application>Microsoft Macintosh PowerPoint</Application>
  <PresentationFormat>Широкоэкранный</PresentationFormat>
  <Paragraphs>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Тема Office</vt:lpstr>
      <vt:lpstr>SwiftUI Lists &amp; Navigation — List, Form, NavigationStack/NavigationSplitView</vt:lpstr>
      <vt:lpstr>Презентация PowerPoint</vt:lpstr>
      <vt:lpstr>List</vt:lpstr>
      <vt:lpstr>Простой List</vt:lpstr>
      <vt:lpstr>Презентация PowerPoint</vt:lpstr>
      <vt:lpstr>Презентация PowerPoint</vt:lpstr>
      <vt:lpstr>Презентация PowerPoint</vt:lpstr>
      <vt:lpstr>Form</vt:lpstr>
      <vt:lpstr>Презентация PowerPoint</vt:lpstr>
      <vt:lpstr>Презентация PowerPoint</vt:lpstr>
      <vt:lpstr>Презентация PowerPoint</vt:lpstr>
      <vt:lpstr>NavigationStack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NavigationSplitView</vt:lpstr>
      <vt:lpstr>Презентация PowerPoint</vt:lpstr>
      <vt:lpstr>Презентация PowerPoint</vt:lpstr>
      <vt:lpstr>Презентация PowerPoint</vt:lpstr>
      <vt:lpstr>Презентация PowerPoint</vt:lpstr>
      <vt:lpstr>Демо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Office</cp:lastModifiedBy>
  <cp:revision>5</cp:revision>
  <dcterms:created xsi:type="dcterms:W3CDTF">2026-02-01T11:03:26Z</dcterms:created>
  <dcterms:modified xsi:type="dcterms:W3CDTF">2026-02-01T14:25:38Z</dcterms:modified>
</cp:coreProperties>
</file>